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ED0AB48-6EAF-9D0A-D4EC-A7BA320BEB4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3571106-1198-CDCD-27D4-01ABCF2D873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2364EA4-2BFF-D384-7DDC-0FDBA6608E5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43CF422-2ACB-3DF7-C482-507E6D61B1E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2526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17</cp:revision>
  <dcterms:created xsi:type="dcterms:W3CDTF">2022-05-03T18:33:00Z</dcterms:created>
  <dcterms:modified xsi:type="dcterms:W3CDTF">2023-10-23T15:30:33Z</dcterms:modified>
</cp:coreProperties>
</file>